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5" r:id="rId3"/>
    <p:sldId id="346" r:id="rId5"/>
    <p:sldId id="347" r:id="rId6"/>
    <p:sldId id="348" r:id="rId7"/>
    <p:sldId id="349" r:id="rId8"/>
    <p:sldId id="350" r:id="rId9"/>
    <p:sldId id="351" r:id="rId10"/>
    <p:sldId id="353" r:id="rId11"/>
    <p:sldId id="354" r:id="rId12"/>
    <p:sldId id="355" r:id="rId13"/>
    <p:sldId id="356" r:id="rId14"/>
    <p:sldId id="357" r:id="rId15"/>
    <p:sldId id="358" r:id="rId16"/>
    <p:sldId id="385" r:id="rId17"/>
    <p:sldId id="364" r:id="rId18"/>
    <p:sldId id="365" r:id="rId19"/>
    <p:sldId id="407" r:id="rId20"/>
  </p:sldIdLst>
  <p:sldSz cx="12192000" cy="6858000"/>
  <p:notesSz cx="7103745" cy="10234295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5570" y="223520"/>
            <a:ext cx="2172970" cy="1223645"/>
          </a:xfrm>
          <a:prstGeom prst="rect">
            <a:avLst/>
          </a:prstGeom>
        </p:spPr>
      </p:pic>
      <p:pic>
        <p:nvPicPr>
          <p:cNvPr id="10" name="图片 9" descr="ppt2 (2)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60460" y="4855210"/>
            <a:ext cx="3437255" cy="20072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21067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[ WEB1.0时代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</a:rPr>
              <a:t>：静态网页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 ]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    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1989年，在欧洲粒子物理实验室Tim Berners-Lee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（伯纳斯·李）提出：个人计算机上访问大量的科研文献，并建议在文档中链接其他文档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=&gt;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“WEB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</a:rPr>
              <a:t>原型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”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       1994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年，万维网（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W3C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）成立，网景推出了第一版Navigator浏览器，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HTML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也发布了第二代版本，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TIM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的好基友也设计了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CSS...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所以我们把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1994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年称为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</a:rPr>
              <a:t>前端历史的起点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”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       1995年，网景工程师Brendan Eich花了10天时间设计了JavaScript语言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，1996年微软发布了JScript（和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JS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有一些差异），同时拉开了Navigator和Internet Explorer浏览器大战的序幕（到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2002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IE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完胜，占据全世界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96%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的市场份额）。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0753" t="13722" r="10401"/>
          <a:stretch>
            <a:fillRect/>
          </a:stretch>
        </p:blipFill>
        <p:spPr>
          <a:xfrm>
            <a:off x="9583420" y="2512695"/>
            <a:ext cx="2560955" cy="1832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67168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第三阶段：AJAX和HTTP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技术要点：ajax原理、ajax异步解决方案（promise）、axios（包括自己封装promise版ajax库）、fetch及封装处理、jquery中的ajax操作和库的封装等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 跨域解决方案及实现原理：jsonp、cors、webpack proxy（scoket.io）、document.domain、window.name+iframe、postMessage等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 HTTP报文（常用的响应请求头实战应用技巧）、HTTP（TCP）传输流程（包括三次握手四次挥手及TCP底层协议）、HTTP1和HTTP2的区别、HTTP和HTTPS的区别等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特殊说明：HTTP是目前优秀公司重点考察的知识点，因为传统前端代码优化，性能上提高较小，HTTP相关优化手段是性能提高的重要方法（例如：304缓存、DNS缓存、减少HTTP传输次数和大小、HTTPS的加密等），这块是一个重点！</a:t>
            </a:r>
            <a:r>
              <a:rPr lang="zh-CN" altLang="en-US" sz="1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endParaRPr lang="zh-CN" altLang="en-US" sz="1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6350" y="2013585"/>
            <a:ext cx="1955800" cy="28308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67168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第四阶段：框架开发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技术要点：目前市场上的项目大部分都是框架开发的，所以框架学习非常的重要，目前主流框架是 vue、react、angular，angular现在用的越来越少，一般都是老项目使用这个技术在维护（angular1.0版本居多）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vue全家桶：vue（MVVM实现的原理以及一些语法实现的原理）、vue-router(HASH路由实现的原理)、vuex（掌握原理）、axios、vue-cli（需要能够修改脚手架的webpack配置项）、iview/vux/vue element等常用框架的使用等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react全家桶：create-react-app（能够修改webpack的配置项）、react（掌握虚拟DOM渲染原理，掌握DOM-DIFF原理，掌握INDEX索引对比机制，掌握MVC实现的原理）、react-dom/react-native、react-router、react-redux/dva/mobx（掌握原理，自己可以基于原生JS写一套类似的插件、发现里面的一些不足点）、antd（最好可以自己封装一些基础的组件）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4745" y="1350645"/>
            <a:ext cx="2002155" cy="2453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745" y="3998595"/>
            <a:ext cx="1922780" cy="26581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577580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第五阶段：辅助技能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Webpack：掌握常用的脚手架使用和修改，会一些基础的webpack搭建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Git：熟练掌握团队协作开发中代码版本管控技巧，熟悉常用的操作命令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Node：掌握基础的API、掌握express/koa/egg等框架、可以编写伪API，可以基于node做跨域处理等，有精力的同学可以研究一下数据库操作等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Canvas：一些公司要求会可视化，需要掌握canvas/webGl/d3等，这个对于数学结构、算法等有一定的要求；这方面不好的，可以先掌握一些基础的操作，掌握echarts的用法等；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4895" y="2039620"/>
            <a:ext cx="1786255" cy="213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655" y="2040255"/>
            <a:ext cx="1545590" cy="2129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895" y="4310380"/>
            <a:ext cx="1791335" cy="2277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655" y="4310380"/>
            <a:ext cx="1529080" cy="20707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常见的技术论坛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掘金：https://juejin.im/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简书：https://www.jianshu.com/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https://segmentfault.com/</a:t>
            </a:r>
            <a:endParaRPr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https://stackoverflow.com/</a:t>
            </a:r>
            <a:endParaRPr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https://github.com/</a:t>
            </a:r>
            <a:endParaRPr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https://developer.mozilla.org/zh-CN/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3075" y="2841625"/>
            <a:ext cx="4183380" cy="2681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百度FEX：http://fex.baidu.com/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淘宝FED：http://taobaofed.org/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腾讯：http://alloyteam.com/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360奇舞团：https://75team.com/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凹凸实验室：https://aotu.io/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框架化：框架体系的进化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3425" y="3077845"/>
            <a:ext cx="3669665" cy="17157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58055" y="5206365"/>
            <a:ext cx="357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Vue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MVVM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模式：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defineProperty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7423" t="3216" r="4710"/>
          <a:stretch>
            <a:fillRect/>
          </a:stretch>
        </p:blipFill>
        <p:spPr>
          <a:xfrm>
            <a:off x="8733155" y="3131820"/>
            <a:ext cx="3053080" cy="15525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351010" y="5206365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REACT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MVC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模式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3077845"/>
            <a:ext cx="2522855" cy="1933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3735" y="5206365"/>
            <a:ext cx="357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Angular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双向数据绑定：脏值检测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框架化：框架体系的进化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2800350"/>
            <a:ext cx="5734685" cy="3589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33260" y="2406650"/>
            <a:ext cx="49593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VUE   VS  REACT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1.VUE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实现了双向数据监听，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实现的是单向的（可以实现双向）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2.REACT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是全部基于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JS/JSX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来实现页面渲染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3.REACT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是基于类的写法，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VUE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是声明式下发（传入各种的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OPTIONS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）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,REACT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对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TypeScript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更友好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......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框架化：框架体系的进化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2778125"/>
            <a:ext cx="3637915" cy="3769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16805" y="2661285"/>
            <a:ext cx="619696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优势：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技术栈统一，减少开发成本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提高并发数量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3.NODE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做中间层可以做服务器数据渲染，提高首屏加载速度和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SEO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收录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解决很多跨域问题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scoket.io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支持的更友好</a:t>
            </a:r>
            <a:b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</a:b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......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express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 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koa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egg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等框架会愈加完善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工程化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：自动化部署工具的进化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2872740"/>
            <a:ext cx="1725295" cy="23348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9175" y="5368290"/>
            <a:ext cx="159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grunt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60" y="2713990"/>
            <a:ext cx="1310005" cy="2677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2872740"/>
            <a:ext cx="2638425" cy="13239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72450" y="2714625"/>
            <a:ext cx="341693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Grunt和Gulp的工作方式是：在一个配置文件中，指明对某些文件进行类似编译，组合，压缩等任务的具体步骤，工具之后可以自动替你完成这些任务。</a:t>
            </a:r>
            <a:endParaRPr lang="zh-CN" alt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ebpack的工作方式是：把你的项目当做一个整体，通过一个给定的主文件（如：index.js），Webpack将从这个文件开始找到你的项目的所有依赖文件，使用loaders处理它们，最后打包为一个（或多个）浏览器可识别的JavaScript文件。</a:t>
            </a:r>
            <a:endParaRPr lang="zh-CN" alt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21067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为了让各大浏览器统一编程规范，1997年6月ECMA（欧洲计算机制造联合会）以JavaScript语言为基础制定了ECMAScript标准规范ECMA-262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，从此浏览器厂商都是按照这个规范来开发自己的浏览器产品。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1999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ES3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发布，到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2011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发布（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2007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夭折：改动太大），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ES3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占据了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10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年历程，也是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语言的基础。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发布（但是由于之后规定每年发布一个新的版本，所以后改名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ES2015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：let、const、Arrow function、Class、Module、Promise、Iterator、Generator、Set、Map、async、Symbol、Proxy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....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），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月对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版本增强的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版本发布，此后相继有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ES2017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ES2018...</a:t>
            </a:r>
            <a:endParaRPr lang="en-US" altLang="zh-CN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同样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HTML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也在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2014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月发布了第五代版本，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2011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CSS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也发布了第三代版本，此时前端基础的技术栈就稳固下来。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8583" t="9723" r="16983" b="12948"/>
          <a:stretch>
            <a:fillRect/>
          </a:stretch>
        </p:blipFill>
        <p:spPr>
          <a:xfrm>
            <a:off x="9592945" y="2409190"/>
            <a:ext cx="2454910" cy="20402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10735310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WEB2.0时代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：动态网页的崛起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1995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年之前，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只用来做一些简单的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DOM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修改，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页面都是静态的（显示静态文本和图片），为了让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页面更具备活力（例如：动态展示数据），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PHP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ASP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2002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ASP.NET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这些服务器端页面技术实现了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页面的动态化，从此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WEB2.0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时代到来。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363"/>
          <a:stretch>
            <a:fillRect/>
          </a:stretch>
        </p:blipFill>
        <p:spPr>
          <a:xfrm>
            <a:off x="1152525" y="4146550"/>
            <a:ext cx="4711065" cy="2527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50585" y="4173855"/>
            <a:ext cx="4742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【弊端】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同步非异步刷新    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2.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服务器承受压力过大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3.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后台开发的任务量过大（网页制作任务量少），代码过于臃肿，两种角色很难实现同时任务开发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......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731075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AJAX时代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：前后端分离的雏形，异步渲染大显神通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在Web最初发展的阶段，前端页面要想获取后台信息需要刷新整个页面，这是很糟糕的用户体验。Google分别在2004年和2005年先后发布了两款重量级的Web产品：Gmail和Google Map。这两款Web产品都大量使用了AJAX技术，不需要刷新页面就可以使得前端与服务器进行网络通信，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所以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AJAX是一项革命性的技术，颠覆了用户体验。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2013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/2014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年，随着移动端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H5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的崛起，高性能的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体验是重中之重，国内大部分项目都已经改为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前后端分离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模式，这也奠定了前端开发二分天下的局面。导致到后期，跨域策略请求方案（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JSONP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IFRAME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CORS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DOMAIN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POXY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SCOKET...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）以及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FETCH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等新通信方案不断的崛起。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635" y="2034540"/>
            <a:ext cx="4315460" cy="2788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64044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前端开发者之殇：浏览器兼容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IE在第一次浏览器大战中击败Netscape赢得胜利，垄断了浏览器市场。作为独裁者，IE并不遵循W3C的标准，IE成了事实标准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。2004年11月Firefox发布，之后一路奋起直追，逐渐蚕食IE市场份额，这引发了第二次浏览器战争。2008年12月Chrome浏览器发布，也加入了浏览器大战，由于其优越的处理性能（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webkit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内核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/V8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引擎），到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年，谷歌占据了浏览器市场的半壁江山。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但是浏览器越多，碎片化问题也越来越严重，不同的浏览器执行不同的标准，对于开发人员来说这是一个恶梦。为了解决浏览器兼容性问题，Dojo、jQuery、YUI、ExtJS、等前端类库相继诞生。（jQuery独领风骚，几乎成了所有网站的标配，Dojo、YUI、ExtJS等提供了很多组件，让复杂的业务简单化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5855" y="614680"/>
            <a:ext cx="5377180" cy="60591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06513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H5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崛起：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Hybrid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混合开发成为主导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自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2009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年起，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随着iOS和Android等智能手机的广泛使用，移动浏览器也逐步加强了对HTML5特性的支持力度。相比于Native App，移动Web开发成本低、跨平台、发布周期短的优势愈发明显，但是Native App的性能和UI体验要远胜于移动Web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Hybrid技术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是结合两者优势），截止目前，市面上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95%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以上的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都是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Hybrid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混合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开发的。根据实现原理，Hybrid技术可以分为两大类：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1. 将HTML5的代码放到Native App的WebView控件中运行，典型代表有PhoneGap(Cordova)以及AppCan、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  <a:sym typeface="+mn-ea"/>
              </a:rPr>
              <a:t>Ionic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等（微信二次开发）。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         2. 将HTML5代码针对不同平台编译成不同的原生应用，实现了Web开发，Native部署。这一类的典型代表有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  <a:sym typeface="+mn-ea"/>
              </a:rPr>
              <a:t>React Native  / Flutter / uni-app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6120" y="2416175"/>
            <a:ext cx="3785870" cy="24161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711898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NODE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崛起：</a:t>
            </a:r>
            <a:r>
              <a:rPr 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JS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成为最热门全栈开发技术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2009年，Ryan利用Chrome的V8引擎打造了基于事件循环的异步I/O框架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Node.js诞生。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NODE特点：基于事件循环的异步I/O框架，能够提高I/O吞吐量；单线程运行，能够避免了多线程变量同步的问题；使得JS可以编写后台代码，前后端编程语言统一。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2010年1月，NPM作为Node.js的包管理系统首次发布。前NPM具有40万左右的模块，是世界上最大的包模块管理系统。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9335" y="1964055"/>
            <a:ext cx="4765675" cy="30759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636587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第一阶段：HTML（5） + CSS（3）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技术要点：HTML5、CSS3、响应式布局（rem/flex/@media等）、Hybrid混合APP开发、微信二次开发、小程序开发、React Native开发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Flutter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uni-app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...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特殊说明：Hybrid、微信开发、小程序开发、React Native开发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等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，这些都需要有JS和框架编程的基础；H5不仅仅是标签，还需要掌握常用的API以及video和audio等，例如：localstorage、webscoket、getCurrentPosition等；</a:t>
            </a:r>
            <a:r>
              <a:rPr lang="zh-CN" altLang="en-US" sz="1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endParaRPr lang="zh-CN" altLang="en-US" sz="1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8080" y="1642110"/>
            <a:ext cx="1765935" cy="2328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430" y="1642110"/>
            <a:ext cx="1774825" cy="2339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7261" r="7680"/>
          <a:stretch>
            <a:fillRect/>
          </a:stretch>
        </p:blipFill>
        <p:spPr>
          <a:xfrm>
            <a:off x="7922260" y="4071620"/>
            <a:ext cx="2092325" cy="2460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080" y="4071620"/>
            <a:ext cx="1838960" cy="23164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86904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第二阶段：JS包括ES6核心原理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J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S堆栈内存、闭包作用域、浏览器词法解析（v8渲染机制原理）、面向对象和THIS处理（主要是独立封装组件和插件，研究常用类库的源码）； 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ES6基础语法（包括class类的继承封装和多态）、ES6中的Promise（及Promise A+规范）、Generator生成器函数等深入用法；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同步异步编程（包括运行机制和微任务、宏任务，以及实战应用）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常用的编程思想和设计模式：函数的防抖和节流、柯理化函数、惰性函数、单例设计模式、发布订阅模式、Promise设计模式等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DOM性能优化（重排和重绘的优化）、DOM事件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前端编程常规算法：去重、冒泡排序、插入排序、快速排序、递归等</a:t>
            </a:r>
            <a:r>
              <a:rPr lang="zh-CN" altLang="en-US" sz="1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endParaRPr lang="zh-CN" altLang="en-US" sz="1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9395" y="1701165"/>
            <a:ext cx="1456055" cy="2065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395" y="3924300"/>
            <a:ext cx="1498600" cy="1656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720" y="1701165"/>
            <a:ext cx="1386840" cy="2066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720" y="3924300"/>
            <a:ext cx="1386840" cy="17907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8a573e30-8e29-41a6-87b2-dd5a703e2b8d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5807</Words>
  <Application>WPS 演示</Application>
  <PresentationFormat>宽屏</PresentationFormat>
  <Paragraphs>182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楷体</vt:lpstr>
      <vt:lpstr>微软雅黑 Light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zhufengnodejs</dc:creator>
  <cp:lastModifiedBy>周啸天</cp:lastModifiedBy>
  <cp:revision>1834</cp:revision>
  <dcterms:created xsi:type="dcterms:W3CDTF">2016-10-27T05:16:00Z</dcterms:created>
  <dcterms:modified xsi:type="dcterms:W3CDTF">2020-03-02T06:37:38Z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